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1" r:id="rId3"/>
    <p:sldId id="272" r:id="rId4"/>
    <p:sldId id="273" r:id="rId5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r">
              <a:defRPr sz="1200"/>
            </a:lvl1pPr>
          </a:lstStyle>
          <a:p>
            <a:fld id="{AB5A04BC-CFDA-422C-8AF2-B04B99D5961D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r">
              <a:defRPr sz="1200"/>
            </a:lvl1pPr>
          </a:lstStyle>
          <a:p>
            <a:fld id="{3BB76D26-01A1-481C-AC00-D34B48A3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60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3" y="0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CA14500-070A-4BF3-B6D5-CFDCD26F4DD8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81"/>
            <a:ext cx="7893050" cy="2652713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3" y="6397625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F0C1167-9DE6-47D9-99C0-0627EC14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C1167-9DE6-47D9-99C0-0627EC147AC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2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82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1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1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1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1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4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6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179512" y="555346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情報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カード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6140008"/>
            <a:ext cx="361976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ファストフード　</a:t>
            </a:r>
            <a:r>
              <a:rPr lang="en-US" altLang="ja-JP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350</a:t>
            </a:r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550076"/>
            <a:ext cx="791852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○食材はすべて輸入しています</a:t>
            </a:r>
            <a:endParaRPr lang="en-US" altLang="ja-JP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どこのお店で買っても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同じ味</a:t>
            </a:r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同じ価格です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7467504" y="621109"/>
            <a:ext cx="1152128" cy="10612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12361" y="-51386"/>
            <a:ext cx="1510338" cy="365125"/>
          </a:xfrm>
        </p:spPr>
        <p:txBody>
          <a:bodyPr/>
          <a:lstStyle/>
          <a:p>
            <a:r>
              <a:rPr lang="ja-JP" altLang="en-US" dirty="0"/>
              <a:t>➎</a:t>
            </a:r>
            <a:r>
              <a:rPr lang="ja-JP" altLang="en-US" dirty="0" smtClean="0"/>
              <a:t>情報カード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5346"/>
            <a:ext cx="3796953" cy="268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4572000" y="6116285"/>
            <a:ext cx="423546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コンビニ弁当　</a:t>
            </a:r>
            <a:r>
              <a:rPr lang="en-US" altLang="ja-JP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460</a:t>
            </a:r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5427" y="3530962"/>
            <a:ext cx="79220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○棚から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商品がなく</a:t>
            </a:r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ならないように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多めに弁当</a:t>
            </a:r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を仕入れて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います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時間営業しています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92" y="234011"/>
            <a:ext cx="4082108" cy="3130051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7582172" y="666144"/>
            <a:ext cx="1152128" cy="106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79512" y="555346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情報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カード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84368" y="-70789"/>
            <a:ext cx="1406133" cy="365125"/>
          </a:xfrm>
        </p:spPr>
        <p:txBody>
          <a:bodyPr/>
          <a:lstStyle/>
          <a:p>
            <a:r>
              <a:rPr lang="ja-JP" altLang="en-US" dirty="0"/>
              <a:t>➎</a:t>
            </a:r>
            <a:r>
              <a:rPr lang="ja-JP" altLang="en-US" dirty="0" smtClean="0"/>
              <a:t>情報カード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15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3563888" y="6165304"/>
            <a:ext cx="5213299" cy="461665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地元の食材を使った弁当　</a:t>
            </a:r>
            <a:r>
              <a:rPr lang="en-US" altLang="ja-JP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530</a:t>
            </a:r>
            <a:r>
              <a:rPr kumimoji="1"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3789040"/>
            <a:ext cx="747672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○化学調味料、保存料、添加物を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一切使用していしません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40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障がい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者を雇用しています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t="4001" r="16780" b="3529"/>
          <a:stretch/>
        </p:blipFill>
        <p:spPr>
          <a:xfrm>
            <a:off x="611560" y="332656"/>
            <a:ext cx="3672408" cy="3353069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7524328" y="660982"/>
            <a:ext cx="1152128" cy="10612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79512" y="555346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情報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カード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17268" y="-46177"/>
            <a:ext cx="1406133" cy="365125"/>
          </a:xfrm>
        </p:spPr>
        <p:txBody>
          <a:bodyPr/>
          <a:lstStyle/>
          <a:p>
            <a:r>
              <a:rPr lang="ja-JP" altLang="en-US" dirty="0"/>
              <a:t>➎</a:t>
            </a:r>
            <a:r>
              <a:rPr lang="ja-JP" altLang="en-US" dirty="0" smtClean="0"/>
              <a:t>情報カード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2843808" y="6128178"/>
            <a:ext cx="5976664" cy="46166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フェアトレードカフェの弁当　</a:t>
            </a:r>
            <a:r>
              <a:rPr lang="en-US" altLang="ja-JP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550</a:t>
            </a:r>
            <a:r>
              <a:rPr kumimoji="1" lang="ja-JP" alt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9592" y="3419744"/>
            <a:ext cx="767582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○いり</a:t>
            </a:r>
            <a:r>
              <a:rPr kumimoji="1" lang="ja-JP" altLang="en-US" sz="40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ごまは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、ニカラグア産の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フェアトレード商品です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〇地元の野菜を使用し、一部は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オーガニックです</a:t>
            </a:r>
            <a:endParaRPr lang="en-US" altLang="ja-JP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7524328" y="666144"/>
            <a:ext cx="1152128" cy="10612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</a:t>
            </a:r>
            <a:endParaRPr kumimoji="1" lang="ja-JP" altLang="en-US" sz="7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79512" y="555346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情報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カード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2" b="3889"/>
          <a:stretch/>
        </p:blipFill>
        <p:spPr>
          <a:xfrm>
            <a:off x="467544" y="836712"/>
            <a:ext cx="4104456" cy="2346625"/>
          </a:xfrm>
          <a:prstGeom prst="rect">
            <a:avLst/>
          </a:prstGeom>
        </p:spPr>
      </p:pic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72353" y="-30297"/>
            <a:ext cx="1406133" cy="365125"/>
          </a:xfrm>
        </p:spPr>
        <p:txBody>
          <a:bodyPr/>
          <a:lstStyle/>
          <a:p>
            <a:r>
              <a:rPr lang="ja-JP" altLang="en-US" dirty="0" smtClean="0"/>
              <a:t>➎情報カード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4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77</Words>
  <Application>Microsoft Office PowerPoint</Application>
  <PresentationFormat>画面に合わせる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HG創英角ﾎﾟｯﾌﾟ体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156</cp:revision>
  <cp:lastPrinted>2016-02-03T11:00:46Z</cp:lastPrinted>
  <dcterms:created xsi:type="dcterms:W3CDTF">2015-08-18T12:10:54Z</dcterms:created>
  <dcterms:modified xsi:type="dcterms:W3CDTF">2016-02-09T04:43:24Z</dcterms:modified>
</cp:coreProperties>
</file>