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sldIdLst>
    <p:sldId id="256" r:id="rId2"/>
  </p:sldIdLst>
  <p:sldSz cx="6858000" cy="9906000" type="A4"/>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7" roundtripDataSignature="AMtx7mhHiseqmTC+0L/c7l3Zt+/Nki8eWA=="/>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A78BCD34-4B8F-4E32-9D46-E2F68338AFD8}">
  <a:tblStyle styleId="{A78BCD34-4B8F-4E32-9D46-E2F68338AFD8}"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8EBF5"/>
          </a:solidFill>
        </a:fill>
      </a:tcStyle>
    </a:wholeTbl>
    <a:band1H>
      <a:tcTxStyle b="off" i="off"/>
      <a:tcStyle>
        <a:tcBdr/>
        <a:fill>
          <a:solidFill>
            <a:srgbClr val="CDD4EA"/>
          </a:solidFill>
        </a:fill>
      </a:tcStyle>
    </a:band1H>
    <a:band2H>
      <a:tcTxStyle b="off" i="off"/>
      <a:tcStyle>
        <a:tcBdr/>
      </a:tcStyle>
    </a:band2H>
    <a:band1V>
      <a:tcTxStyle b="off" i="off"/>
      <a:tcStyle>
        <a:tcBdr/>
        <a:fill>
          <a:solidFill>
            <a:srgbClr val="CDD4EA"/>
          </a:solidFill>
        </a:fill>
      </a:tcStyle>
    </a:band1V>
    <a:band2V>
      <a:tcTxStyle b="off" i="off"/>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b="off" i="off"/>
      <a:tcStyle>
        <a:tcBdr/>
      </a:tcStyle>
    </a:seCell>
    <a:swCell>
      <a:tcTxStyle b="off" i="off"/>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b="off" i="off"/>
      <a:tcStyle>
        <a:tcBdr/>
      </a:tcStyle>
    </a:neCell>
    <a:nwCell>
      <a:tcTxStyle b="off" i="off"/>
      <a:tcStyle>
        <a:tcBdr/>
      </a:tcStyle>
    </a:nwCell>
  </a:tblStyle>
  <a:tblStyle styleId="{19CC1649-F246-4E19-A934-E05D1B1E6A28}" styleName="Table_1">
    <a:wholeTbl>
      <a:tcTxStyle b="off" i="off">
        <a:font>
          <a:latin typeface="Arial"/>
          <a:ea typeface="Arial"/>
          <a:cs typeface="Arial"/>
        </a:font>
        <a:srgbClr val="000000"/>
      </a:tcTxStyle>
      <a:tcStyle>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 styleId="{AF2317C3-8287-4C48-BD50-0E7838741239}" styleName="Table_2">
    <a:wholeTbl>
      <a:tcTxStyle b="off" i="off">
        <a:font>
          <a:latin typeface="Calibri"/>
          <a:ea typeface="Calibri"/>
          <a:cs typeface="Calibri"/>
        </a:font>
        <a:schemeClr val="dk1"/>
      </a:tcTxStyle>
      <a:tcStyle>
        <a:tcBdr>
          <a:left>
            <a:ln w="12700" cap="flat" cmpd="sng">
              <a:solidFill>
                <a:schemeClr val="accent1"/>
              </a:solidFill>
              <a:prstDash val="solid"/>
              <a:round/>
              <a:headEnd type="none" w="sm" len="sm"/>
              <a:tailEnd type="none" w="sm" len="sm"/>
            </a:ln>
          </a:left>
          <a:right>
            <a:ln w="12700" cap="flat" cmpd="sng">
              <a:solidFill>
                <a:schemeClr val="accent1"/>
              </a:solidFill>
              <a:prstDash val="solid"/>
              <a:round/>
              <a:headEnd type="none" w="sm" len="sm"/>
              <a:tailEnd type="none" w="sm" len="sm"/>
            </a:ln>
          </a:right>
          <a:top>
            <a:ln w="12700" cap="flat" cmpd="sng">
              <a:solidFill>
                <a:schemeClr val="accent1"/>
              </a:solidFill>
              <a:prstDash val="solid"/>
              <a:round/>
              <a:headEnd type="none" w="sm" len="sm"/>
              <a:tailEnd type="none" w="sm" len="sm"/>
            </a:ln>
          </a:top>
          <a:bottom>
            <a:ln w="12700" cap="flat" cmpd="sng">
              <a:solidFill>
                <a:schemeClr val="accent1"/>
              </a:solidFill>
              <a:prstDash val="solid"/>
              <a:round/>
              <a:headEnd type="none" w="sm" len="sm"/>
              <a:tailEnd type="none" w="sm" len="sm"/>
            </a:ln>
          </a:bottom>
          <a:insideH>
            <a:ln w="12700" cap="flat" cmpd="sng">
              <a:solidFill>
                <a:schemeClr val="accent1"/>
              </a:solidFill>
              <a:prstDash val="solid"/>
              <a:round/>
              <a:headEnd type="none" w="sm" len="sm"/>
              <a:tailEnd type="none" w="sm" len="sm"/>
            </a:ln>
          </a:insideH>
          <a:insideV>
            <a:ln w="12700" cap="flat" cmpd="sng">
              <a:solidFill>
                <a:schemeClr val="accent1"/>
              </a:solidFill>
              <a:prstDash val="solid"/>
              <a:round/>
              <a:headEnd type="none" w="sm" len="sm"/>
              <a:tailEnd type="none" w="sm" len="sm"/>
            </a:ln>
          </a:insideV>
        </a:tcBdr>
        <a:fill>
          <a:solidFill>
            <a:srgbClr val="E8EBF5"/>
          </a:solidFill>
        </a:fill>
      </a:tcStyle>
    </a:wholeTbl>
    <a:band1H>
      <a:tcTxStyle b="off" i="off"/>
      <a:tcStyle>
        <a:tcBdr/>
        <a:fill>
          <a:solidFill>
            <a:srgbClr val="CDD4EA"/>
          </a:solidFill>
        </a:fill>
      </a:tcStyle>
    </a:band1H>
    <a:band2H>
      <a:tcTxStyle b="off" i="off"/>
      <a:tcStyle>
        <a:tcBdr/>
      </a:tcStyle>
    </a:band2H>
    <a:band1V>
      <a:tcTxStyle b="off" i="off"/>
      <a:tcStyle>
        <a:tcBdr/>
        <a:fill>
          <a:solidFill>
            <a:srgbClr val="CDD4EA"/>
          </a:solidFill>
        </a:fill>
      </a:tcStyle>
    </a:band1V>
    <a:band2V>
      <a:tcTxStyle b="off" i="off"/>
      <a:tcStyle>
        <a:tcBdr/>
      </a:tcStyle>
    </a:band2V>
    <a:lastCol>
      <a:tcTxStyle b="on" i="off"/>
      <a:tcStyle>
        <a:tcBdr/>
      </a:tcStyle>
    </a:lastCol>
    <a:firstCol>
      <a:tcTxStyle b="on" i="off"/>
      <a:tcStyle>
        <a:tcBdr/>
      </a:tcStyle>
    </a:firstCol>
    <a:lastRow>
      <a:tcTxStyle b="on" i="off"/>
      <a:tcStyle>
        <a:tcBdr>
          <a:top>
            <a:ln w="25400" cap="flat" cmpd="sng">
              <a:solidFill>
                <a:schemeClr val="accent1"/>
              </a:solidFill>
              <a:prstDash val="solid"/>
              <a:round/>
              <a:headEnd type="none" w="sm" len="sm"/>
              <a:tailEnd type="none" w="sm" len="sm"/>
            </a:ln>
          </a:top>
        </a:tcBdr>
        <a:fill>
          <a:solidFill>
            <a:srgbClr val="E8EBF5"/>
          </a:solidFill>
        </a:fill>
      </a:tcStyle>
    </a:lastRow>
    <a:seCell>
      <a:tcTxStyle b="off" i="off"/>
      <a:tcStyle>
        <a:tcBdr/>
      </a:tcStyle>
    </a:seCell>
    <a:swCell>
      <a:tcTxStyle b="off" i="off"/>
      <a:tcStyle>
        <a:tcBdr/>
      </a:tcStyle>
    </a:swCell>
    <a:firstRow>
      <a:tcTxStyle b="on" i="off"/>
      <a:tcStyle>
        <a:tcBdr/>
        <a:fill>
          <a:solidFill>
            <a:srgbClr val="E8EBF5"/>
          </a:solidFill>
        </a:fill>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8" d="100"/>
          <a:sy n="48" d="100"/>
        </p:scale>
        <p:origin x="2358"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notesMaster" Target="notesMasters/notesMaster1.xml"/><Relationship Id="rId7" Type="http://customschemas.google.com/relationships/presentationmetadata" Target="metadata"/><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tableStyles" Target="tableStyles.xml"/><Relationship Id="rId10" Type="http://schemas.openxmlformats.org/officeDocument/2006/relationships/theme" Target="theme/theme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82" name="Google Shape;82;p1:notes"/>
          <p:cNvSpPr>
            <a:spLocks noGrp="1" noRot="1" noChangeAspect="1"/>
          </p:cNvSpPr>
          <p:nvPr>
            <p:ph type="sldImg" idx="2"/>
          </p:nvPr>
        </p:nvSpPr>
        <p:spPr>
          <a:xfrm>
            <a:off x="2241550" y="685800"/>
            <a:ext cx="23749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タイトル スライド" type="title">
  <p:cSld name="TITLE">
    <p:spTree>
      <p:nvGrpSpPr>
        <p:cNvPr id="1" name="Shape 11"/>
        <p:cNvGrpSpPr/>
        <p:nvPr/>
      </p:nvGrpSpPr>
      <p:grpSpPr>
        <a:xfrm>
          <a:off x="0" y="0"/>
          <a:ext cx="0" cy="0"/>
          <a:chOff x="0" y="0"/>
          <a:chExt cx="0" cy="0"/>
        </a:xfrm>
      </p:grpSpPr>
      <p:sp>
        <p:nvSpPr>
          <p:cNvPr id="12" name="Google Shape;12;p3"/>
          <p:cNvSpPr txBox="1">
            <a:spLocks noGrp="1"/>
          </p:cNvSpPr>
          <p:nvPr>
            <p:ph type="ctrTitle"/>
          </p:nvPr>
        </p:nvSpPr>
        <p:spPr>
          <a:xfrm>
            <a:off x="514350" y="1621191"/>
            <a:ext cx="5829300" cy="3448756"/>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4500"/>
              <a:buFont typeface="Calibri"/>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3"/>
          <p:cNvSpPr txBox="1">
            <a:spLocks noGrp="1"/>
          </p:cNvSpPr>
          <p:nvPr>
            <p:ph type="subTitle" idx="1"/>
          </p:nvPr>
        </p:nvSpPr>
        <p:spPr>
          <a:xfrm>
            <a:off x="857250" y="5202944"/>
            <a:ext cx="5143500" cy="2391656"/>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sp>
        <p:nvSpPr>
          <p:cNvPr id="14" name="Google Shape;14;p3"/>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3"/>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3"/>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タイトルと縦書きテキスト" type="vertTx">
  <p:cSld name="VERTICAL_TEXT">
    <p:spTree>
      <p:nvGrpSpPr>
        <p:cNvPr id="1" name="Shape 68"/>
        <p:cNvGrpSpPr/>
        <p:nvPr/>
      </p:nvGrpSpPr>
      <p:grpSpPr>
        <a:xfrm>
          <a:off x="0" y="0"/>
          <a:ext cx="0" cy="0"/>
          <a:chOff x="0" y="0"/>
          <a:chExt cx="0" cy="0"/>
        </a:xfrm>
      </p:grpSpPr>
      <p:sp>
        <p:nvSpPr>
          <p:cNvPr id="69" name="Google Shape;69;p12"/>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2"/>
          <p:cNvSpPr txBox="1">
            <a:spLocks noGrp="1"/>
          </p:cNvSpPr>
          <p:nvPr>
            <p:ph type="body" idx="1"/>
          </p:nvPr>
        </p:nvSpPr>
        <p:spPr>
          <a:xfrm rot="5400000">
            <a:off x="286367" y="2822135"/>
            <a:ext cx="6285266" cy="59150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1" name="Google Shape;71;p12"/>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12"/>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3" name="Google Shape;73;p12"/>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縦書きタイトルと&#10;縦書きテキスト" type="vertTitleAndTx">
  <p:cSld name="VERTICAL_TITLE_AND_VERTICAL_TEXT">
    <p:spTree>
      <p:nvGrpSpPr>
        <p:cNvPr id="1" name="Shape 74"/>
        <p:cNvGrpSpPr/>
        <p:nvPr/>
      </p:nvGrpSpPr>
      <p:grpSpPr>
        <a:xfrm>
          <a:off x="0" y="0"/>
          <a:ext cx="0" cy="0"/>
          <a:chOff x="0" y="0"/>
          <a:chExt cx="0" cy="0"/>
        </a:xfrm>
      </p:grpSpPr>
      <p:sp>
        <p:nvSpPr>
          <p:cNvPr id="75" name="Google Shape;75;p13"/>
          <p:cNvSpPr txBox="1">
            <a:spLocks noGrp="1"/>
          </p:cNvSpPr>
          <p:nvPr>
            <p:ph type="title"/>
          </p:nvPr>
        </p:nvSpPr>
        <p:spPr>
          <a:xfrm rot="5400000">
            <a:off x="1449696" y="3985464"/>
            <a:ext cx="8394877" cy="147875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3"/>
          <p:cNvSpPr txBox="1">
            <a:spLocks noGrp="1"/>
          </p:cNvSpPr>
          <p:nvPr>
            <p:ph type="body" idx="1"/>
          </p:nvPr>
        </p:nvSpPr>
        <p:spPr>
          <a:xfrm rot="5400000">
            <a:off x="-1550679" y="2549570"/>
            <a:ext cx="8394877" cy="435054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7" name="Google Shape;77;p13"/>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8" name="Google Shape;78;p13"/>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9" name="Google Shape;79;p13"/>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タイトルとコンテンツ" type="obj">
  <p:cSld name="OBJECT">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4"/>
          <p:cNvSpPr txBox="1">
            <a:spLocks noGrp="1"/>
          </p:cNvSpPr>
          <p:nvPr>
            <p:ph type="body" idx="1"/>
          </p:nvPr>
        </p:nvSpPr>
        <p:spPr>
          <a:xfrm>
            <a:off x="471488" y="2637014"/>
            <a:ext cx="5915025" cy="62852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0" name="Google Shape;20;p4"/>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4"/>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4"/>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セクション見出し" type="secHead">
  <p:cSld name="SECTION_HEADER">
    <p:spTree>
      <p:nvGrpSpPr>
        <p:cNvPr id="1" name="Shape 23"/>
        <p:cNvGrpSpPr/>
        <p:nvPr/>
      </p:nvGrpSpPr>
      <p:grpSpPr>
        <a:xfrm>
          <a:off x="0" y="0"/>
          <a:ext cx="0" cy="0"/>
          <a:chOff x="0" y="0"/>
          <a:chExt cx="0" cy="0"/>
        </a:xfrm>
      </p:grpSpPr>
      <p:sp>
        <p:nvSpPr>
          <p:cNvPr id="24" name="Google Shape;24;p5"/>
          <p:cNvSpPr txBox="1">
            <a:spLocks noGrp="1"/>
          </p:cNvSpPr>
          <p:nvPr>
            <p:ph type="title"/>
          </p:nvPr>
        </p:nvSpPr>
        <p:spPr>
          <a:xfrm>
            <a:off x="467916" y="2469624"/>
            <a:ext cx="5915025" cy="412062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500"/>
              <a:buFont typeface="Calibri"/>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5"/>
          <p:cNvSpPr txBox="1">
            <a:spLocks noGrp="1"/>
          </p:cNvSpPr>
          <p:nvPr>
            <p:ph type="body" idx="1"/>
          </p:nvPr>
        </p:nvSpPr>
        <p:spPr>
          <a:xfrm>
            <a:off x="467916" y="6629226"/>
            <a:ext cx="5915025" cy="216693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800"/>
              <a:buNone/>
              <a:defRPr sz="1800">
                <a:solidFill>
                  <a:schemeClr val="dk1"/>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
        <p:nvSpPr>
          <p:cNvPr id="26" name="Google Shape;26;p5"/>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5"/>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 name="Google Shape;28;p5"/>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2 つのコンテンツ" type="twoObj">
  <p:cSld name="TWO_OBJECTS">
    <p:spTree>
      <p:nvGrpSpPr>
        <p:cNvPr id="1" name="Shape 29"/>
        <p:cNvGrpSpPr/>
        <p:nvPr/>
      </p:nvGrpSpPr>
      <p:grpSpPr>
        <a:xfrm>
          <a:off x="0" y="0"/>
          <a:ext cx="0" cy="0"/>
          <a:chOff x="0" y="0"/>
          <a:chExt cx="0" cy="0"/>
        </a:xfrm>
      </p:grpSpPr>
      <p:sp>
        <p:nvSpPr>
          <p:cNvPr id="30" name="Google Shape;30;p6"/>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6"/>
          <p:cNvSpPr txBox="1">
            <a:spLocks noGrp="1"/>
          </p:cNvSpPr>
          <p:nvPr>
            <p:ph type="body" idx="1"/>
          </p:nvPr>
        </p:nvSpPr>
        <p:spPr>
          <a:xfrm>
            <a:off x="471488" y="2637014"/>
            <a:ext cx="2914650" cy="62852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2" name="Google Shape;32;p6"/>
          <p:cNvSpPr txBox="1">
            <a:spLocks noGrp="1"/>
          </p:cNvSpPr>
          <p:nvPr>
            <p:ph type="body" idx="2"/>
          </p:nvPr>
        </p:nvSpPr>
        <p:spPr>
          <a:xfrm>
            <a:off x="3471863" y="2637014"/>
            <a:ext cx="2914650" cy="62852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3" name="Google Shape;33;p6"/>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4" name="Google Shape;34;p6"/>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6"/>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比較" type="twoTxTwoObj">
  <p:cSld name="TWO_OBJECTS_WITH_TEXT">
    <p:spTree>
      <p:nvGrpSpPr>
        <p:cNvPr id="1" name="Shape 36"/>
        <p:cNvGrpSpPr/>
        <p:nvPr/>
      </p:nvGrpSpPr>
      <p:grpSpPr>
        <a:xfrm>
          <a:off x="0" y="0"/>
          <a:ext cx="0" cy="0"/>
          <a:chOff x="0" y="0"/>
          <a:chExt cx="0" cy="0"/>
        </a:xfrm>
      </p:grpSpPr>
      <p:sp>
        <p:nvSpPr>
          <p:cNvPr id="37" name="Google Shape;37;p7"/>
          <p:cNvSpPr txBox="1">
            <a:spLocks noGrp="1"/>
          </p:cNvSpPr>
          <p:nvPr>
            <p:ph type="title"/>
          </p:nvPr>
        </p:nvSpPr>
        <p:spPr>
          <a:xfrm>
            <a:off x="472381"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7"/>
          <p:cNvSpPr txBox="1">
            <a:spLocks noGrp="1"/>
          </p:cNvSpPr>
          <p:nvPr>
            <p:ph type="body" idx="1"/>
          </p:nvPr>
        </p:nvSpPr>
        <p:spPr>
          <a:xfrm>
            <a:off x="472381" y="2428347"/>
            <a:ext cx="2901255" cy="1190095"/>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39" name="Google Shape;39;p7"/>
          <p:cNvSpPr txBox="1">
            <a:spLocks noGrp="1"/>
          </p:cNvSpPr>
          <p:nvPr>
            <p:ph type="body" idx="2"/>
          </p:nvPr>
        </p:nvSpPr>
        <p:spPr>
          <a:xfrm>
            <a:off x="472381" y="3618442"/>
            <a:ext cx="2901255" cy="5322183"/>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0" name="Google Shape;40;p7"/>
          <p:cNvSpPr txBox="1">
            <a:spLocks noGrp="1"/>
          </p:cNvSpPr>
          <p:nvPr>
            <p:ph type="body" idx="3"/>
          </p:nvPr>
        </p:nvSpPr>
        <p:spPr>
          <a:xfrm>
            <a:off x="3471863" y="2428347"/>
            <a:ext cx="2915543" cy="1190095"/>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1" name="Google Shape;41;p7"/>
          <p:cNvSpPr txBox="1">
            <a:spLocks noGrp="1"/>
          </p:cNvSpPr>
          <p:nvPr>
            <p:ph type="body" idx="4"/>
          </p:nvPr>
        </p:nvSpPr>
        <p:spPr>
          <a:xfrm>
            <a:off x="3471863" y="3618442"/>
            <a:ext cx="2915543" cy="5322183"/>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2" name="Google Shape;42;p7"/>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7"/>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4" name="Google Shape;44;p7"/>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タイトルのみ" type="titleOnly">
  <p:cSld name="TITLE_ONLY">
    <p:spTree>
      <p:nvGrpSpPr>
        <p:cNvPr id="1" name="Shape 45"/>
        <p:cNvGrpSpPr/>
        <p:nvPr/>
      </p:nvGrpSpPr>
      <p:grpSpPr>
        <a:xfrm>
          <a:off x="0" y="0"/>
          <a:ext cx="0" cy="0"/>
          <a:chOff x="0" y="0"/>
          <a:chExt cx="0" cy="0"/>
        </a:xfrm>
      </p:grpSpPr>
      <p:sp>
        <p:nvSpPr>
          <p:cNvPr id="46" name="Google Shape;46;p8"/>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8"/>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8"/>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8"/>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白紙" type="blank">
  <p:cSld name="BLANK">
    <p:spTree>
      <p:nvGrpSpPr>
        <p:cNvPr id="1" name="Shape 50"/>
        <p:cNvGrpSpPr/>
        <p:nvPr/>
      </p:nvGrpSpPr>
      <p:grpSpPr>
        <a:xfrm>
          <a:off x="0" y="0"/>
          <a:ext cx="0" cy="0"/>
          <a:chOff x="0" y="0"/>
          <a:chExt cx="0" cy="0"/>
        </a:xfrm>
      </p:grpSpPr>
      <p:sp>
        <p:nvSpPr>
          <p:cNvPr id="51" name="Google Shape;51;p9"/>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9"/>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9"/>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タイトル付きのコンテンツ" type="objTx">
  <p:cSld name="OBJECT_WITH_CAPTION_TEXT">
    <p:spTree>
      <p:nvGrpSpPr>
        <p:cNvPr id="1" name="Shape 54"/>
        <p:cNvGrpSpPr/>
        <p:nvPr/>
      </p:nvGrpSpPr>
      <p:grpSpPr>
        <a:xfrm>
          <a:off x="0" y="0"/>
          <a:ext cx="0" cy="0"/>
          <a:chOff x="0" y="0"/>
          <a:chExt cx="0" cy="0"/>
        </a:xfrm>
      </p:grpSpPr>
      <p:sp>
        <p:nvSpPr>
          <p:cNvPr id="55" name="Google Shape;55;p10"/>
          <p:cNvSpPr txBox="1">
            <a:spLocks noGrp="1"/>
          </p:cNvSpPr>
          <p:nvPr>
            <p:ph type="title"/>
          </p:nvPr>
        </p:nvSpPr>
        <p:spPr>
          <a:xfrm>
            <a:off x="472381" y="660400"/>
            <a:ext cx="2211884" cy="23114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10"/>
          <p:cNvSpPr txBox="1">
            <a:spLocks noGrp="1"/>
          </p:cNvSpPr>
          <p:nvPr>
            <p:ph type="body" idx="1"/>
          </p:nvPr>
        </p:nvSpPr>
        <p:spPr>
          <a:xfrm>
            <a:off x="2915543" y="1426283"/>
            <a:ext cx="3471863" cy="7039681"/>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750"/>
              </a:spcBef>
              <a:spcAft>
                <a:spcPts val="0"/>
              </a:spcAft>
              <a:buClr>
                <a:schemeClr val="dk1"/>
              </a:buClr>
              <a:buSzPts val="2400"/>
              <a:buChar char="•"/>
              <a:defRPr sz="2400"/>
            </a:lvl1pPr>
            <a:lvl2pPr marL="914400" lvl="1" indent="-361950" algn="l">
              <a:lnSpc>
                <a:spcPct val="90000"/>
              </a:lnSpc>
              <a:spcBef>
                <a:spcPts val="375"/>
              </a:spcBef>
              <a:spcAft>
                <a:spcPts val="0"/>
              </a:spcAft>
              <a:buClr>
                <a:schemeClr val="dk1"/>
              </a:buClr>
              <a:buSzPts val="2100"/>
              <a:buChar char="•"/>
              <a:defRPr sz="2100"/>
            </a:lvl2pPr>
            <a:lvl3pPr marL="1371600" lvl="2" indent="-342900" algn="l">
              <a:lnSpc>
                <a:spcPct val="90000"/>
              </a:lnSpc>
              <a:spcBef>
                <a:spcPts val="375"/>
              </a:spcBef>
              <a:spcAft>
                <a:spcPts val="0"/>
              </a:spcAft>
              <a:buClr>
                <a:schemeClr val="dk1"/>
              </a:buClr>
              <a:buSzPts val="1800"/>
              <a:buChar char="•"/>
              <a:defRPr sz="1800"/>
            </a:lvl3pPr>
            <a:lvl4pPr marL="1828800" lvl="3" indent="-323850" algn="l">
              <a:lnSpc>
                <a:spcPct val="90000"/>
              </a:lnSpc>
              <a:spcBef>
                <a:spcPts val="375"/>
              </a:spcBef>
              <a:spcAft>
                <a:spcPts val="0"/>
              </a:spcAft>
              <a:buClr>
                <a:schemeClr val="dk1"/>
              </a:buClr>
              <a:buSzPts val="1500"/>
              <a:buChar char="•"/>
              <a:defRPr sz="1500"/>
            </a:lvl4pPr>
            <a:lvl5pPr marL="2286000" lvl="4" indent="-323850" algn="l">
              <a:lnSpc>
                <a:spcPct val="90000"/>
              </a:lnSpc>
              <a:spcBef>
                <a:spcPts val="375"/>
              </a:spcBef>
              <a:spcAft>
                <a:spcPts val="0"/>
              </a:spcAft>
              <a:buClr>
                <a:schemeClr val="dk1"/>
              </a:buClr>
              <a:buSzPts val="1500"/>
              <a:buChar char="•"/>
              <a:defRPr sz="1500"/>
            </a:lvl5pPr>
            <a:lvl6pPr marL="2743200" lvl="5" indent="-323850" algn="l">
              <a:lnSpc>
                <a:spcPct val="90000"/>
              </a:lnSpc>
              <a:spcBef>
                <a:spcPts val="375"/>
              </a:spcBef>
              <a:spcAft>
                <a:spcPts val="0"/>
              </a:spcAft>
              <a:buClr>
                <a:schemeClr val="dk1"/>
              </a:buClr>
              <a:buSzPts val="1500"/>
              <a:buChar char="•"/>
              <a:defRPr sz="1500"/>
            </a:lvl6pPr>
            <a:lvl7pPr marL="3200400" lvl="6" indent="-323850" algn="l">
              <a:lnSpc>
                <a:spcPct val="90000"/>
              </a:lnSpc>
              <a:spcBef>
                <a:spcPts val="375"/>
              </a:spcBef>
              <a:spcAft>
                <a:spcPts val="0"/>
              </a:spcAft>
              <a:buClr>
                <a:schemeClr val="dk1"/>
              </a:buClr>
              <a:buSzPts val="1500"/>
              <a:buChar char="•"/>
              <a:defRPr sz="1500"/>
            </a:lvl7pPr>
            <a:lvl8pPr marL="3657600" lvl="7" indent="-323850" algn="l">
              <a:lnSpc>
                <a:spcPct val="90000"/>
              </a:lnSpc>
              <a:spcBef>
                <a:spcPts val="375"/>
              </a:spcBef>
              <a:spcAft>
                <a:spcPts val="0"/>
              </a:spcAft>
              <a:buClr>
                <a:schemeClr val="dk1"/>
              </a:buClr>
              <a:buSzPts val="1500"/>
              <a:buChar char="•"/>
              <a:defRPr sz="1500"/>
            </a:lvl8pPr>
            <a:lvl9pPr marL="4114800" lvl="8" indent="-323850" algn="l">
              <a:lnSpc>
                <a:spcPct val="90000"/>
              </a:lnSpc>
              <a:spcBef>
                <a:spcPts val="375"/>
              </a:spcBef>
              <a:spcAft>
                <a:spcPts val="0"/>
              </a:spcAft>
              <a:buClr>
                <a:schemeClr val="dk1"/>
              </a:buClr>
              <a:buSzPts val="1500"/>
              <a:buChar char="•"/>
              <a:defRPr sz="1500"/>
            </a:lvl9pPr>
          </a:lstStyle>
          <a:p>
            <a:endParaRPr/>
          </a:p>
        </p:txBody>
      </p:sp>
      <p:sp>
        <p:nvSpPr>
          <p:cNvPr id="57" name="Google Shape;57;p10"/>
          <p:cNvSpPr txBox="1">
            <a:spLocks noGrp="1"/>
          </p:cNvSpPr>
          <p:nvPr>
            <p:ph type="body" idx="2"/>
          </p:nvPr>
        </p:nvSpPr>
        <p:spPr>
          <a:xfrm>
            <a:off x="472381" y="2971800"/>
            <a:ext cx="2211884" cy="550562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58" name="Google Shape;58;p10"/>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10"/>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0"/>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タイトル付きの図" type="picTx">
  <p:cSld name="PICTURE_WITH_CAPTION_TEXT">
    <p:spTree>
      <p:nvGrpSpPr>
        <p:cNvPr id="1" name="Shape 61"/>
        <p:cNvGrpSpPr/>
        <p:nvPr/>
      </p:nvGrpSpPr>
      <p:grpSpPr>
        <a:xfrm>
          <a:off x="0" y="0"/>
          <a:ext cx="0" cy="0"/>
          <a:chOff x="0" y="0"/>
          <a:chExt cx="0" cy="0"/>
        </a:xfrm>
      </p:grpSpPr>
      <p:sp>
        <p:nvSpPr>
          <p:cNvPr id="62" name="Google Shape;62;p11"/>
          <p:cNvSpPr txBox="1">
            <a:spLocks noGrp="1"/>
          </p:cNvSpPr>
          <p:nvPr>
            <p:ph type="title"/>
          </p:nvPr>
        </p:nvSpPr>
        <p:spPr>
          <a:xfrm>
            <a:off x="472381" y="660400"/>
            <a:ext cx="2211884" cy="23114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1"/>
          <p:cNvSpPr>
            <a:spLocks noGrp="1"/>
          </p:cNvSpPr>
          <p:nvPr>
            <p:ph type="pic" idx="2"/>
          </p:nvPr>
        </p:nvSpPr>
        <p:spPr>
          <a:xfrm>
            <a:off x="2915543" y="1426283"/>
            <a:ext cx="3471863" cy="7039681"/>
          </a:xfrm>
          <a:prstGeom prst="rect">
            <a:avLst/>
          </a:prstGeom>
          <a:noFill/>
          <a:ln>
            <a:noFill/>
          </a:ln>
        </p:spPr>
      </p:sp>
      <p:sp>
        <p:nvSpPr>
          <p:cNvPr id="64" name="Google Shape;64;p11"/>
          <p:cNvSpPr txBox="1">
            <a:spLocks noGrp="1"/>
          </p:cNvSpPr>
          <p:nvPr>
            <p:ph type="body" idx="1"/>
          </p:nvPr>
        </p:nvSpPr>
        <p:spPr>
          <a:xfrm>
            <a:off x="472381" y="2971800"/>
            <a:ext cx="2211884" cy="550562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5" name="Google Shape;65;p11"/>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11"/>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1"/>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2"/>
          <p:cNvSpPr txBox="1">
            <a:spLocks noGrp="1"/>
          </p:cNvSpPr>
          <p:nvPr>
            <p:ph type="body" idx="1"/>
          </p:nvPr>
        </p:nvSpPr>
        <p:spPr>
          <a:xfrm>
            <a:off x="471488" y="2637014"/>
            <a:ext cx="5915025" cy="6285266"/>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8" name="Google Shape;8;p2"/>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2"/>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2"/>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ja-JP"/>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graphicFrame>
        <p:nvGraphicFramePr>
          <p:cNvPr id="84" name="Google Shape;84;p1"/>
          <p:cNvGraphicFramePr/>
          <p:nvPr/>
        </p:nvGraphicFramePr>
        <p:xfrm>
          <a:off x="73959" y="121023"/>
          <a:ext cx="6710075" cy="370850"/>
        </p:xfrm>
        <a:graphic>
          <a:graphicData uri="http://schemas.openxmlformats.org/drawingml/2006/table">
            <a:tbl>
              <a:tblPr firstRow="1" bandRow="1">
                <a:noFill/>
                <a:tableStyleId>{A78BCD34-4B8F-4E32-9D46-E2F68338AFD8}</a:tableStyleId>
              </a:tblPr>
              <a:tblGrid>
                <a:gridCol w="6710075">
                  <a:extLst>
                    <a:ext uri="{9D8B030D-6E8A-4147-A177-3AD203B41FA5}">
                      <a16:colId xmlns:a16="http://schemas.microsoft.com/office/drawing/2014/main" val="20000"/>
                    </a:ext>
                  </a:extLst>
                </a:gridCol>
              </a:tblGrid>
              <a:tr h="370850">
                <a:tc>
                  <a:txBody>
                    <a:bodyPr/>
                    <a:lstStyle/>
                    <a:p>
                      <a:pPr marL="0" marR="0" lvl="0" indent="0" algn="l" rtl="0">
                        <a:lnSpc>
                          <a:spcPct val="100000"/>
                        </a:lnSpc>
                        <a:spcBef>
                          <a:spcPts val="0"/>
                        </a:spcBef>
                        <a:spcAft>
                          <a:spcPts val="0"/>
                        </a:spcAft>
                        <a:buClr>
                          <a:srgbClr val="000000"/>
                        </a:buClr>
                        <a:buSzPts val="1350"/>
                        <a:buFont typeface="Arial"/>
                        <a:buNone/>
                      </a:pPr>
                      <a:endParaRPr sz="1350" u="none" strike="noStrike" cap="none"/>
                    </a:p>
                  </a:txBody>
                  <a:tcPr marL="91450" marR="91450" marT="45725" marB="45725">
                    <a:solidFill>
                      <a:schemeClr val="lt1"/>
                    </a:solidFill>
                  </a:tcPr>
                </a:tc>
                <a:extLst>
                  <a:ext uri="{0D108BD9-81ED-4DB2-BD59-A6C34878D82A}">
                    <a16:rowId xmlns:a16="http://schemas.microsoft.com/office/drawing/2014/main" val="10000"/>
                  </a:ext>
                </a:extLst>
              </a:tr>
            </a:tbl>
          </a:graphicData>
        </a:graphic>
      </p:graphicFrame>
      <p:graphicFrame>
        <p:nvGraphicFramePr>
          <p:cNvPr id="85" name="Google Shape;85;p1"/>
          <p:cNvGraphicFramePr/>
          <p:nvPr>
            <p:extLst>
              <p:ext uri="{D42A27DB-BD31-4B8C-83A1-F6EECF244321}">
                <p14:modId xmlns:p14="http://schemas.microsoft.com/office/powerpoint/2010/main" val="3599837182"/>
              </p:ext>
            </p:extLst>
          </p:nvPr>
        </p:nvGraphicFramePr>
        <p:xfrm>
          <a:off x="73959" y="134471"/>
          <a:ext cx="6710075" cy="511000"/>
        </p:xfrm>
        <a:graphic>
          <a:graphicData uri="http://schemas.openxmlformats.org/drawingml/2006/table">
            <a:tbl>
              <a:tblPr>
                <a:noFill/>
                <a:tableStyleId>{19CC1649-F246-4E19-A934-E05D1B1E6A28}</a:tableStyleId>
              </a:tblPr>
              <a:tblGrid>
                <a:gridCol w="6710075">
                  <a:extLst>
                    <a:ext uri="{9D8B030D-6E8A-4147-A177-3AD203B41FA5}">
                      <a16:colId xmlns:a16="http://schemas.microsoft.com/office/drawing/2014/main" val="20000"/>
                    </a:ext>
                  </a:extLst>
                </a:gridCol>
              </a:tblGrid>
              <a:tr h="511000">
                <a:tc>
                  <a:txBody>
                    <a:bodyPr/>
                    <a:lstStyle/>
                    <a:p>
                      <a:pPr marL="0" marR="0" lvl="0" indent="0" algn="ctr" rtl="0">
                        <a:lnSpc>
                          <a:spcPct val="100000"/>
                        </a:lnSpc>
                        <a:spcBef>
                          <a:spcPts val="0"/>
                        </a:spcBef>
                        <a:spcAft>
                          <a:spcPts val="0"/>
                        </a:spcAft>
                        <a:buClr>
                          <a:srgbClr val="000000"/>
                        </a:buClr>
                        <a:buSzPts val="1800"/>
                        <a:buFont typeface="Arial"/>
                        <a:buNone/>
                      </a:pPr>
                      <a:r>
                        <a:rPr lang="ja-JP" altLang="en-US" sz="1800" b="1" u="none" strike="noStrike" cap="none" dirty="0" smtClean="0">
                          <a:latin typeface="Meiryo"/>
                          <a:ea typeface="Meiryo"/>
                          <a:cs typeface="Meiryo"/>
                          <a:sym typeface="Meiryo"/>
                        </a:rPr>
                        <a:t>ソリューションピッチ　エントリーシート</a:t>
                      </a:r>
                      <a:endParaRPr sz="1400" u="none" strike="noStrike" cap="none" dirty="0"/>
                    </a:p>
                  </a:txBody>
                  <a:tcPr marL="91450" marR="91450" marT="45725" marB="45725"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86" name="Google Shape;86;p1"/>
          <p:cNvGraphicFramePr/>
          <p:nvPr>
            <p:extLst>
              <p:ext uri="{D42A27DB-BD31-4B8C-83A1-F6EECF244321}">
                <p14:modId xmlns:p14="http://schemas.microsoft.com/office/powerpoint/2010/main" val="1992456716"/>
              </p:ext>
            </p:extLst>
          </p:nvPr>
        </p:nvGraphicFramePr>
        <p:xfrm>
          <a:off x="204587" y="738415"/>
          <a:ext cx="6442956" cy="792000"/>
        </p:xfrm>
        <a:graphic>
          <a:graphicData uri="http://schemas.openxmlformats.org/drawingml/2006/table">
            <a:tbl>
              <a:tblPr firstRow="1" bandRow="1">
                <a:noFill/>
                <a:tableStyleId>{AF2317C3-8287-4C48-BD50-0E7838741239}</a:tableStyleId>
              </a:tblPr>
              <a:tblGrid>
                <a:gridCol w="2335413">
                  <a:extLst>
                    <a:ext uri="{9D8B030D-6E8A-4147-A177-3AD203B41FA5}">
                      <a16:colId xmlns:a16="http://schemas.microsoft.com/office/drawing/2014/main" val="20000"/>
                    </a:ext>
                  </a:extLst>
                </a:gridCol>
                <a:gridCol w="4107543">
                  <a:extLst>
                    <a:ext uri="{9D8B030D-6E8A-4147-A177-3AD203B41FA5}">
                      <a16:colId xmlns:a16="http://schemas.microsoft.com/office/drawing/2014/main" val="20001"/>
                    </a:ext>
                  </a:extLst>
                </a:gridCol>
              </a:tblGrid>
              <a:tr h="396000">
                <a:tc>
                  <a:txBody>
                    <a:bodyPr/>
                    <a:lstStyle/>
                    <a:p>
                      <a:pPr marL="0" marR="0" lvl="0" indent="0" algn="l" rtl="0">
                        <a:lnSpc>
                          <a:spcPct val="100000"/>
                        </a:lnSpc>
                        <a:spcBef>
                          <a:spcPts val="0"/>
                        </a:spcBef>
                        <a:spcAft>
                          <a:spcPts val="0"/>
                        </a:spcAft>
                        <a:buClr>
                          <a:srgbClr val="000000"/>
                        </a:buClr>
                        <a:buSzPts val="1200"/>
                        <a:buFont typeface="Arial"/>
                        <a:buNone/>
                      </a:pPr>
                      <a:r>
                        <a:rPr lang="ja-JP" altLang="en-US" sz="1200" b="0" u="none" strike="noStrike" cap="none" dirty="0" smtClean="0">
                          <a:latin typeface="メイリオ" panose="020B0604030504040204" pitchFamily="50" charset="-128"/>
                          <a:ea typeface="メイリオ" panose="020B0604030504040204" pitchFamily="50" charset="-128"/>
                        </a:rPr>
                        <a:t>企業・団体名</a:t>
                      </a:r>
                      <a:endParaRPr sz="1200" b="0" u="none" strike="noStrike" cap="none" dirty="0">
                        <a:latin typeface="メイリオ" panose="020B0604030504040204" pitchFamily="50" charset="-128"/>
                        <a:ea typeface="メイリオ" panose="020B0604030504040204" pitchFamily="50" charset="-128"/>
                      </a:endParaRPr>
                    </a:p>
                  </a:txBody>
                  <a:tcPr marL="91450" marR="91450" marT="45725" marB="45725" anchor="ctr"/>
                </a:tc>
                <a:tc>
                  <a:txBody>
                    <a:bodyPr/>
                    <a:lstStyle/>
                    <a:p>
                      <a:pPr marL="0" marR="0" lvl="0" indent="0" algn="l" rtl="0">
                        <a:lnSpc>
                          <a:spcPct val="100000"/>
                        </a:lnSpc>
                        <a:spcBef>
                          <a:spcPts val="0"/>
                        </a:spcBef>
                        <a:spcAft>
                          <a:spcPts val="0"/>
                        </a:spcAft>
                        <a:buClr>
                          <a:srgbClr val="000000"/>
                        </a:buClr>
                        <a:buSzPts val="1200"/>
                        <a:buFont typeface="Arial"/>
                        <a:buNone/>
                      </a:pPr>
                      <a:endParaRPr sz="1200" b="0" u="none" strike="noStrike" cap="none" dirty="0">
                        <a:solidFill>
                          <a:srgbClr val="000000"/>
                        </a:solidFill>
                        <a:latin typeface="メイリオ" panose="020B0604030504040204" pitchFamily="50" charset="-128"/>
                        <a:ea typeface="メイリオ" panose="020B0604030504040204" pitchFamily="50" charset="-128"/>
                        <a:cs typeface="Meiryo"/>
                        <a:sym typeface="Meiryo"/>
                      </a:endParaRPr>
                    </a:p>
                  </a:txBody>
                  <a:tcPr marL="91450" marR="91450" marT="45725" marB="45725" anchor="ctr"/>
                </a:tc>
                <a:extLst>
                  <a:ext uri="{0D108BD9-81ED-4DB2-BD59-A6C34878D82A}">
                    <a16:rowId xmlns:a16="http://schemas.microsoft.com/office/drawing/2014/main" val="3842189501"/>
                  </a:ext>
                </a:extLst>
              </a:tr>
              <a:tr h="396000">
                <a:tc>
                  <a:txBody>
                    <a:bodyPr/>
                    <a:lstStyle/>
                    <a:p>
                      <a:pPr marL="0" marR="0" lvl="0" indent="0" algn="l" rtl="0">
                        <a:lnSpc>
                          <a:spcPct val="100000"/>
                        </a:lnSpc>
                        <a:spcBef>
                          <a:spcPts val="0"/>
                        </a:spcBef>
                        <a:spcAft>
                          <a:spcPts val="0"/>
                        </a:spcAft>
                        <a:buClr>
                          <a:srgbClr val="000000"/>
                        </a:buClr>
                        <a:buSzPts val="1200"/>
                        <a:buFont typeface="Arial"/>
                        <a:buNone/>
                      </a:pPr>
                      <a:r>
                        <a:rPr lang="ja-JP" sz="1200" b="0" u="none" strike="noStrike" cap="none" dirty="0" smtClean="0">
                          <a:solidFill>
                            <a:srgbClr val="000000"/>
                          </a:solidFill>
                          <a:latin typeface="メイリオ" panose="020B0604030504040204" pitchFamily="50" charset="-128"/>
                          <a:ea typeface="メイリオ" panose="020B0604030504040204" pitchFamily="50" charset="-128"/>
                          <a:cs typeface="Meiryo"/>
                          <a:sym typeface="Meiryo"/>
                        </a:rPr>
                        <a:t>ソリューション</a:t>
                      </a:r>
                      <a:r>
                        <a:rPr lang="ja-JP" altLang="en-US" sz="1200" b="0" u="none" strike="noStrike" cap="none" dirty="0" smtClean="0">
                          <a:solidFill>
                            <a:srgbClr val="000000"/>
                          </a:solidFill>
                          <a:latin typeface="メイリオ" panose="020B0604030504040204" pitchFamily="50" charset="-128"/>
                          <a:ea typeface="メイリオ" panose="020B0604030504040204" pitchFamily="50" charset="-128"/>
                          <a:cs typeface="Meiryo"/>
                          <a:sym typeface="Meiryo"/>
                        </a:rPr>
                        <a:t>・サービス</a:t>
                      </a:r>
                      <a:r>
                        <a:rPr lang="ja-JP" sz="1200" b="0" u="none" strike="noStrike" cap="none" dirty="0" smtClean="0">
                          <a:solidFill>
                            <a:srgbClr val="000000"/>
                          </a:solidFill>
                          <a:latin typeface="メイリオ" panose="020B0604030504040204" pitchFamily="50" charset="-128"/>
                          <a:ea typeface="メイリオ" panose="020B0604030504040204" pitchFamily="50" charset="-128"/>
                          <a:cs typeface="Meiryo"/>
                          <a:sym typeface="Meiryo"/>
                        </a:rPr>
                        <a:t>名</a:t>
                      </a:r>
                      <a:endParaRPr sz="1200" b="0" u="none" strike="noStrike" cap="none" dirty="0">
                        <a:latin typeface="メイリオ" panose="020B0604030504040204" pitchFamily="50" charset="-128"/>
                        <a:ea typeface="メイリオ" panose="020B0604030504040204" pitchFamily="50" charset="-128"/>
                      </a:endParaRPr>
                    </a:p>
                  </a:txBody>
                  <a:tcPr marL="91450" marR="91450" marT="45725" marB="45725" anchor="ctr"/>
                </a:tc>
                <a:tc>
                  <a:txBody>
                    <a:bodyPr/>
                    <a:lstStyle/>
                    <a:p>
                      <a:pPr marL="0" marR="0" lvl="0" indent="0" algn="l" rtl="0">
                        <a:lnSpc>
                          <a:spcPct val="100000"/>
                        </a:lnSpc>
                        <a:spcBef>
                          <a:spcPts val="0"/>
                        </a:spcBef>
                        <a:spcAft>
                          <a:spcPts val="0"/>
                        </a:spcAft>
                        <a:buClr>
                          <a:srgbClr val="000000"/>
                        </a:buClr>
                        <a:buSzPts val="1200"/>
                        <a:buFont typeface="Arial"/>
                        <a:buNone/>
                      </a:pPr>
                      <a:endParaRPr sz="1200" b="0" u="none" strike="noStrike" cap="none" dirty="0">
                        <a:solidFill>
                          <a:srgbClr val="000000"/>
                        </a:solidFill>
                        <a:latin typeface="メイリオ" panose="020B0604030504040204" pitchFamily="50" charset="-128"/>
                        <a:ea typeface="メイリオ" panose="020B0604030504040204" pitchFamily="50" charset="-128"/>
                        <a:cs typeface="Meiryo"/>
                        <a:sym typeface="Meiryo"/>
                      </a:endParaRPr>
                    </a:p>
                  </a:txBody>
                  <a:tcPr marL="91450" marR="91450" marT="45725" marB="45725" anchor="ctr"/>
                </a:tc>
                <a:extLst>
                  <a:ext uri="{0D108BD9-81ED-4DB2-BD59-A6C34878D82A}">
                    <a16:rowId xmlns:a16="http://schemas.microsoft.com/office/drawing/2014/main" val="10000"/>
                  </a:ext>
                </a:extLst>
              </a:tr>
            </a:tbl>
          </a:graphicData>
        </a:graphic>
      </p:graphicFrame>
      <p:sp>
        <p:nvSpPr>
          <p:cNvPr id="87" name="Google Shape;87;p1"/>
          <p:cNvSpPr/>
          <p:nvPr/>
        </p:nvSpPr>
        <p:spPr>
          <a:xfrm>
            <a:off x="73960" y="1848128"/>
            <a:ext cx="3193676" cy="2777660"/>
          </a:xfrm>
          <a:prstGeom prst="flowChartProcess">
            <a:avLst/>
          </a:prstGeom>
          <a:gradFill>
            <a:gsLst>
              <a:gs pos="0">
                <a:srgbClr val="D1D1D1"/>
              </a:gs>
              <a:gs pos="50000">
                <a:srgbClr val="C7C7C7"/>
              </a:gs>
              <a:gs pos="100000">
                <a:srgbClr val="C0C0C0"/>
              </a:gs>
            </a:gsLst>
            <a:lin ang="5400000" scaled="0"/>
          </a:gradFill>
          <a:ln w="9525" cap="flat" cmpd="sng">
            <a:solidFill>
              <a:schemeClr val="accent3"/>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r>
              <a:rPr lang="ja-JP" sz="1800" b="0" i="0" u="none" strike="noStrike" cap="none">
                <a:solidFill>
                  <a:schemeClr val="dk1"/>
                </a:solidFill>
                <a:latin typeface="Calibri"/>
                <a:ea typeface="Calibri"/>
                <a:cs typeface="Calibri"/>
                <a:sym typeface="Calibri"/>
              </a:rPr>
              <a:t>【課題（As Is）】</a:t>
            </a:r>
            <a:endParaRPr sz="1400" b="0" i="0" u="none" strike="noStrike" cap="none">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chemeClr val="dk1"/>
              </a:buClr>
              <a:buSzPts val="1200"/>
              <a:buFont typeface="Arial"/>
              <a:buChar char="•"/>
            </a:pPr>
            <a:r>
              <a:rPr lang="ja-JP" sz="1200" b="0" i="0" u="none" strike="noStrike" cap="none">
                <a:solidFill>
                  <a:schemeClr val="dk1"/>
                </a:solidFill>
                <a:latin typeface="Calibri"/>
                <a:ea typeface="Calibri"/>
                <a:cs typeface="Calibri"/>
                <a:sym typeface="Calibri"/>
              </a:rPr>
              <a:t>提案するソリューションの実装・展開に当たって着目する「浜松市の強み」又は「浜松市の課題」を簡略に記載してください</a:t>
            </a:r>
            <a:endParaRPr sz="1800" b="0" i="0" u="none" strike="noStrike" cap="none">
              <a:solidFill>
                <a:schemeClr val="dk1"/>
              </a:solidFill>
              <a:latin typeface="Calibri"/>
              <a:ea typeface="Calibri"/>
              <a:cs typeface="Calibri"/>
              <a:sym typeface="Calibri"/>
            </a:endParaRPr>
          </a:p>
        </p:txBody>
      </p:sp>
      <p:sp>
        <p:nvSpPr>
          <p:cNvPr id="88" name="Google Shape;88;p1"/>
          <p:cNvSpPr/>
          <p:nvPr/>
        </p:nvSpPr>
        <p:spPr>
          <a:xfrm>
            <a:off x="3590364" y="1848128"/>
            <a:ext cx="3193676" cy="2777660"/>
          </a:xfrm>
          <a:prstGeom prst="flowChartProcess">
            <a:avLst/>
          </a:prstGeom>
          <a:gradFill>
            <a:gsLst>
              <a:gs pos="0">
                <a:srgbClr val="D1D1D1"/>
              </a:gs>
              <a:gs pos="50000">
                <a:srgbClr val="C7C7C7"/>
              </a:gs>
              <a:gs pos="100000">
                <a:srgbClr val="C0C0C0"/>
              </a:gs>
            </a:gsLst>
            <a:lin ang="5400000" scaled="0"/>
          </a:gradFill>
          <a:ln w="9525" cap="flat" cmpd="sng">
            <a:solidFill>
              <a:schemeClr val="accent3"/>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r>
              <a:rPr lang="ja-JP" sz="1800" b="0" i="0" u="none" strike="noStrike" cap="none" dirty="0">
                <a:solidFill>
                  <a:schemeClr val="dk1"/>
                </a:solidFill>
                <a:latin typeface="Calibri"/>
                <a:ea typeface="Calibri"/>
                <a:cs typeface="Calibri"/>
                <a:sym typeface="Calibri"/>
              </a:rPr>
              <a:t>【解決(To be)】</a:t>
            </a:r>
            <a:endParaRPr sz="1400" b="0" i="0" u="none" strike="noStrike" cap="none" dirty="0">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chemeClr val="dk1"/>
              </a:buClr>
              <a:buSzPts val="1200"/>
              <a:buFont typeface="Arial"/>
              <a:buChar char="•"/>
            </a:pPr>
            <a:r>
              <a:rPr lang="ja-JP" sz="1200" b="0" i="0" u="none" strike="noStrike" cap="none" dirty="0">
                <a:solidFill>
                  <a:schemeClr val="dk1"/>
                </a:solidFill>
                <a:latin typeface="Calibri"/>
                <a:ea typeface="Calibri"/>
                <a:cs typeface="Calibri"/>
                <a:sym typeface="Calibri"/>
              </a:rPr>
              <a:t>ソリューションの実装・展開により、【課題】の項に掲げた「浜松市の強み」がどのように増強され、「浜松市の課題」がどのように解決され、浜松市又は市民の暮らしがどう変わるのかを簡略に記載してください。</a:t>
            </a:r>
            <a:endParaRPr sz="1400" b="0" i="0" u="none" strike="noStrike" cap="none" dirty="0">
              <a:solidFill>
                <a:srgbClr val="000000"/>
              </a:solidFill>
              <a:latin typeface="Arial"/>
              <a:ea typeface="Arial"/>
              <a:cs typeface="Arial"/>
              <a:sym typeface="Arial"/>
            </a:endParaRPr>
          </a:p>
        </p:txBody>
      </p:sp>
      <p:sp>
        <p:nvSpPr>
          <p:cNvPr id="89" name="Google Shape;89;p1"/>
          <p:cNvSpPr/>
          <p:nvPr/>
        </p:nvSpPr>
        <p:spPr>
          <a:xfrm>
            <a:off x="73959" y="4773706"/>
            <a:ext cx="6710081" cy="2931459"/>
          </a:xfrm>
          <a:prstGeom prst="flowChartProcess">
            <a:avLst/>
          </a:prstGeom>
          <a:gradFill>
            <a:gsLst>
              <a:gs pos="0">
                <a:srgbClr val="F7BCA2"/>
              </a:gs>
              <a:gs pos="50000">
                <a:srgbClr val="F4B093"/>
              </a:gs>
              <a:gs pos="100000">
                <a:srgbClr val="F7A47F"/>
              </a:gs>
            </a:gsLst>
            <a:lin ang="5400000" scaled="0"/>
          </a:gradFill>
          <a:ln w="9525" cap="flat" cmpd="sng">
            <a:solidFill>
              <a:schemeClr val="accent2"/>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r>
              <a:rPr lang="ja-JP" sz="1800" b="0" i="0" u="none" strike="noStrike" cap="none">
                <a:solidFill>
                  <a:schemeClr val="dk1"/>
                </a:solidFill>
                <a:latin typeface="Calibri"/>
                <a:ea typeface="Calibri"/>
                <a:cs typeface="Calibri"/>
                <a:sym typeface="Calibri"/>
              </a:rPr>
              <a:t>【ソリューション・アイデアの内容】</a:t>
            </a:r>
            <a:endParaRPr sz="1400" b="0" i="0" u="none" strike="noStrike" cap="none">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chemeClr val="dk1"/>
              </a:buClr>
              <a:buSzPts val="1800"/>
              <a:buFont typeface="Arial"/>
              <a:buChar char="•"/>
            </a:pPr>
            <a:r>
              <a:rPr lang="ja-JP" sz="1800" b="0" i="0" u="none" strike="noStrike" cap="none">
                <a:solidFill>
                  <a:schemeClr val="dk1"/>
                </a:solidFill>
                <a:latin typeface="Calibri"/>
                <a:ea typeface="Calibri"/>
                <a:cs typeface="Calibri"/>
                <a:sym typeface="Calibri"/>
              </a:rPr>
              <a:t>上記の As Is から To be への変化に発表いただくソリューション・アイデアがどのように貢献するのかがわかるように、そのソリューション・アイデアの内容を記載してください。</a:t>
            </a:r>
            <a:endParaRPr sz="1400" b="0" i="0" u="none" strike="noStrike" cap="none">
              <a:solidFill>
                <a:srgbClr val="000000"/>
              </a:solidFill>
              <a:latin typeface="Arial"/>
              <a:ea typeface="Arial"/>
              <a:cs typeface="Arial"/>
              <a:sym typeface="Arial"/>
            </a:endParaRPr>
          </a:p>
        </p:txBody>
      </p:sp>
      <p:sp>
        <p:nvSpPr>
          <p:cNvPr id="90" name="Google Shape;90;p1"/>
          <p:cNvSpPr/>
          <p:nvPr/>
        </p:nvSpPr>
        <p:spPr>
          <a:xfrm>
            <a:off x="73959" y="7853083"/>
            <a:ext cx="6710081" cy="1918445"/>
          </a:xfrm>
          <a:prstGeom prst="flowChartProcess">
            <a:avLst/>
          </a:prstGeom>
          <a:gradFill>
            <a:gsLst>
              <a:gs pos="0">
                <a:srgbClr val="FFDC9B"/>
              </a:gs>
              <a:gs pos="50000">
                <a:srgbClr val="FFD68D"/>
              </a:gs>
              <a:gs pos="100000">
                <a:srgbClr val="FFD478"/>
              </a:gs>
            </a:gsLst>
            <a:lin ang="5400000" scaled="0"/>
          </a:gradFill>
          <a:ln w="9525" cap="flat" cmpd="sng">
            <a:solidFill>
              <a:schemeClr val="accent4"/>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r>
              <a:rPr lang="ja-JP" sz="1800" b="0" i="0" u="none" strike="noStrike" cap="none">
                <a:solidFill>
                  <a:schemeClr val="dk1"/>
                </a:solidFill>
                <a:latin typeface="Calibri"/>
                <a:ea typeface="Calibri"/>
                <a:cs typeface="Calibri"/>
                <a:sym typeface="Calibri"/>
              </a:rPr>
              <a:t>【官民連携PFを通じて行いたいアクション】</a:t>
            </a:r>
            <a:endParaRPr sz="1400" b="0" i="0" u="none" strike="noStrike" cap="none">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chemeClr val="dk1"/>
              </a:buClr>
              <a:buSzPts val="1800"/>
              <a:buFont typeface="Arial"/>
              <a:buChar char="•"/>
            </a:pPr>
            <a:r>
              <a:rPr lang="ja-JP" sz="1800" b="0" i="0" u="none" strike="noStrike" cap="none">
                <a:solidFill>
                  <a:schemeClr val="dk1"/>
                </a:solidFill>
                <a:latin typeface="Calibri"/>
                <a:ea typeface="Calibri"/>
                <a:cs typeface="Calibri"/>
                <a:sym typeface="Calibri"/>
              </a:rPr>
              <a:t>ソリューション・アイデアの実装・展開や上記のTo be の実現に向けてPF会員とどのような連携・協業がしたいかを記載してください。</a:t>
            </a:r>
            <a:endParaRPr sz="1400" b="0" i="0" u="none" strike="noStrike" cap="none">
              <a:solidFill>
                <a:srgbClr val="000000"/>
              </a:solidFill>
              <a:latin typeface="Arial"/>
              <a:ea typeface="Arial"/>
              <a:cs typeface="Arial"/>
              <a:sym typeface="Arial"/>
            </a:endParaRPr>
          </a:p>
        </p:txBody>
      </p:sp>
      <p:cxnSp>
        <p:nvCxnSpPr>
          <p:cNvPr id="91" name="Google Shape;91;p1"/>
          <p:cNvCxnSpPr/>
          <p:nvPr/>
        </p:nvCxnSpPr>
        <p:spPr>
          <a:xfrm>
            <a:off x="-2821577" y="1689271"/>
            <a:ext cx="10554788" cy="0"/>
          </a:xfrm>
          <a:prstGeom prst="straightConnector1">
            <a:avLst/>
          </a:prstGeom>
          <a:noFill/>
          <a:ln w="28575" cap="flat" cmpd="sng">
            <a:solidFill>
              <a:schemeClr val="accent1"/>
            </a:solidFill>
            <a:prstDash val="dash"/>
            <a:miter lim="800000"/>
            <a:headEnd type="none" w="sm" len="sm"/>
            <a:tailEnd type="none" w="sm" len="sm"/>
          </a:ln>
        </p:spPr>
      </p:cxnSp>
      <p:sp>
        <p:nvSpPr>
          <p:cNvPr id="92" name="Google Shape;92;p1"/>
          <p:cNvSpPr txBox="1"/>
          <p:nvPr/>
        </p:nvSpPr>
        <p:spPr>
          <a:xfrm>
            <a:off x="-4728754" y="2132411"/>
            <a:ext cx="4479986" cy="3416279"/>
          </a:xfrm>
          <a:prstGeom prst="rect">
            <a:avLst/>
          </a:prstGeom>
          <a:solidFill>
            <a:schemeClr val="lt1"/>
          </a:solidFill>
          <a:ln>
            <a:noFill/>
          </a:ln>
        </p:spPr>
        <p:txBody>
          <a:bodyPr spcFirstLastPara="1" wrap="square" lIns="91425" tIns="45700" rIns="91425" bIns="45700" anchor="t" anchorCtr="0">
            <a:spAutoFit/>
          </a:bodyPr>
          <a:lstStyle/>
          <a:p>
            <a:pPr marL="285750" marR="0" lvl="0" indent="-285750" algn="l" rtl="0">
              <a:lnSpc>
                <a:spcPct val="100000"/>
              </a:lnSpc>
              <a:spcBef>
                <a:spcPts val="0"/>
              </a:spcBef>
              <a:spcAft>
                <a:spcPts val="0"/>
              </a:spcAft>
              <a:buClr>
                <a:schemeClr val="dk1"/>
              </a:buClr>
              <a:buSzPts val="1800"/>
              <a:buFont typeface="Arial"/>
              <a:buChar char="•"/>
            </a:pPr>
            <a:r>
              <a:rPr lang="ja-JP" sz="1800" b="0" i="0" u="none" strike="noStrike" cap="none" dirty="0">
                <a:solidFill>
                  <a:schemeClr val="dk1"/>
                </a:solidFill>
                <a:latin typeface="Calibri"/>
                <a:ea typeface="Calibri"/>
                <a:cs typeface="Calibri"/>
                <a:sym typeface="Calibri"/>
              </a:rPr>
              <a:t>点線部より下部はレイアウト・デザイン自由です。必要に応じて図表も活用してください。</a:t>
            </a:r>
            <a:endParaRPr sz="1800" b="0" i="0" u="none" strike="noStrike" cap="none" dirty="0">
              <a:solidFill>
                <a:schemeClr val="dk1"/>
              </a:solidFill>
              <a:latin typeface="Calibri"/>
              <a:ea typeface="Calibri"/>
              <a:cs typeface="Calibri"/>
              <a:sym typeface="Calibri"/>
            </a:endParaRPr>
          </a:p>
          <a:p>
            <a:pPr marL="285750" marR="0" lvl="0" indent="-285750" algn="l" rtl="0">
              <a:lnSpc>
                <a:spcPct val="100000"/>
              </a:lnSpc>
              <a:spcBef>
                <a:spcPts val="0"/>
              </a:spcBef>
              <a:spcAft>
                <a:spcPts val="0"/>
              </a:spcAft>
              <a:buClr>
                <a:schemeClr val="dk1"/>
              </a:buClr>
              <a:buSzPts val="1800"/>
              <a:buFont typeface="Arial"/>
              <a:buChar char="•"/>
            </a:pPr>
            <a:r>
              <a:rPr lang="ja-JP" sz="1800" b="0" i="0" u="none" strike="noStrike" cap="none" dirty="0">
                <a:solidFill>
                  <a:schemeClr val="dk1"/>
                </a:solidFill>
                <a:latin typeface="Calibri"/>
                <a:ea typeface="Calibri"/>
                <a:cs typeface="Calibri"/>
                <a:sym typeface="Calibri"/>
              </a:rPr>
              <a:t>点線部より下部のレイアウト・デザインの変更は自由ですが、【課題】【解決】【ソリューション・アイデアの内容】【官民連携PFを通じて行いたいアクション】については必ず記載してください。</a:t>
            </a:r>
            <a:endParaRPr sz="1800" b="0" i="0" u="none" strike="noStrike" cap="none" dirty="0">
              <a:solidFill>
                <a:schemeClr val="dk1"/>
              </a:solidFill>
              <a:latin typeface="Calibri"/>
              <a:ea typeface="Calibri"/>
              <a:cs typeface="Calibri"/>
              <a:sym typeface="Calibri"/>
            </a:endParaRPr>
          </a:p>
          <a:p>
            <a:pPr marL="285750" marR="0" lvl="0" indent="-285750" algn="l" rtl="0">
              <a:lnSpc>
                <a:spcPct val="100000"/>
              </a:lnSpc>
              <a:spcBef>
                <a:spcPts val="0"/>
              </a:spcBef>
              <a:spcAft>
                <a:spcPts val="0"/>
              </a:spcAft>
              <a:buClr>
                <a:schemeClr val="dk1"/>
              </a:buClr>
              <a:buSzPts val="1800"/>
              <a:buFont typeface="Arial"/>
              <a:buChar char="•"/>
            </a:pPr>
            <a:r>
              <a:rPr lang="ja-JP" sz="1800" b="0" i="0" u="sng" strike="noStrike" cap="none" dirty="0">
                <a:solidFill>
                  <a:srgbClr val="FF0000"/>
                </a:solidFill>
                <a:latin typeface="Calibri"/>
                <a:ea typeface="Calibri"/>
                <a:cs typeface="Calibri"/>
                <a:sym typeface="Calibri"/>
              </a:rPr>
              <a:t>本資料</a:t>
            </a:r>
            <a:r>
              <a:rPr lang="ja-JP" sz="1800" b="0" i="0" u="sng" strike="noStrike" cap="none" dirty="0" smtClean="0">
                <a:solidFill>
                  <a:srgbClr val="FF0000"/>
                </a:solidFill>
                <a:latin typeface="Calibri"/>
                <a:ea typeface="Calibri"/>
                <a:cs typeface="Calibri"/>
                <a:sym typeface="Calibri"/>
              </a:rPr>
              <a:t>は</a:t>
            </a:r>
            <a:r>
              <a:rPr lang="ja-JP" altLang="en-US" sz="1800" b="0" i="0" u="sng" strike="noStrike" cap="none" dirty="0" smtClean="0">
                <a:solidFill>
                  <a:srgbClr val="FF0000"/>
                </a:solidFill>
                <a:latin typeface="Calibri"/>
                <a:ea typeface="Calibri"/>
                <a:cs typeface="Calibri"/>
                <a:sym typeface="Calibri"/>
              </a:rPr>
              <a:t>オーディエンス募集を目的として</a:t>
            </a:r>
            <a:r>
              <a:rPr lang="ja-JP" sz="1800" b="0" i="0" u="sng" strike="noStrike" cap="none" dirty="0" smtClean="0">
                <a:solidFill>
                  <a:srgbClr val="FF0000"/>
                </a:solidFill>
                <a:latin typeface="Calibri"/>
                <a:ea typeface="Calibri"/>
                <a:cs typeface="Calibri"/>
                <a:sym typeface="Calibri"/>
              </a:rPr>
              <a:t>公開</a:t>
            </a:r>
            <a:r>
              <a:rPr lang="ja-JP" sz="1800" b="0" i="0" u="sng" strike="noStrike" cap="none" dirty="0">
                <a:solidFill>
                  <a:srgbClr val="FF0000"/>
                </a:solidFill>
                <a:latin typeface="Calibri"/>
                <a:ea typeface="Calibri"/>
                <a:cs typeface="Calibri"/>
                <a:sym typeface="Calibri"/>
              </a:rPr>
              <a:t>されることを前提に作成して</a:t>
            </a:r>
            <a:r>
              <a:rPr lang="ja-JP" sz="1800" b="0" i="0" u="sng" strike="noStrike" cap="none" dirty="0" smtClean="0">
                <a:solidFill>
                  <a:srgbClr val="FF0000"/>
                </a:solidFill>
                <a:latin typeface="Calibri"/>
                <a:ea typeface="Calibri"/>
                <a:cs typeface="Calibri"/>
                <a:sym typeface="Calibri"/>
              </a:rPr>
              <a:t>ください</a:t>
            </a:r>
            <a:r>
              <a:rPr lang="ja-JP" altLang="en-US" sz="1800" b="0" i="0" u="sng" strike="noStrike" cap="none" dirty="0" smtClean="0">
                <a:solidFill>
                  <a:srgbClr val="FF0000"/>
                </a:solidFill>
                <a:latin typeface="Calibri"/>
                <a:ea typeface="Calibri"/>
                <a:cs typeface="Calibri"/>
                <a:sym typeface="Calibri"/>
              </a:rPr>
              <a:t>。</a:t>
            </a:r>
            <a:endParaRPr sz="1400" b="0" i="0" u="sng" strike="noStrike" cap="none" dirty="0">
              <a:solidFill>
                <a:srgbClr val="FF0000"/>
              </a:solidFill>
              <a:sym typeface="Arial"/>
            </a:endParaRPr>
          </a:p>
        </p:txBody>
      </p:sp>
    </p:spTree>
  </p:cSld>
  <p:clrMapOvr>
    <a:masterClrMapping/>
  </p:clrMapOvr>
</p:sld>
</file>

<file path=ppt/theme/theme1.xml><?xml version="1.0" encoding="utf-8"?>
<a:theme xmlns:a="http://schemas.openxmlformats.org/drawingml/2006/main" name="Office テーマ">
  <a:themeElements>
    <a:clrScheme name="Office テーマ">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279</Words>
  <Application>Microsoft Office PowerPoint</Application>
  <PresentationFormat>A4 210 x 297 mm</PresentationFormat>
  <Paragraphs>14</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メイリオ</vt:lpstr>
      <vt:lpstr>メイリオ</vt:lpstr>
      <vt:lpstr>Arial</vt:lpstr>
      <vt:lpstr>Calibri</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cp:lastModifiedBy>Windows ユーザー</cp:lastModifiedBy>
  <cp:revision>2</cp:revision>
  <dcterms:created xsi:type="dcterms:W3CDTF">2021-06-02T01:48:37Z</dcterms:created>
  <dcterms:modified xsi:type="dcterms:W3CDTF">2026-05-12T23:48:58Z</dcterms:modified>
</cp:coreProperties>
</file>